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7" r:id="rId4"/>
  </p:sldMasterIdLst>
  <p:notesMasterIdLst>
    <p:notesMasterId r:id="rId15"/>
  </p:notesMasterIdLst>
  <p:handoutMasterIdLst>
    <p:handoutMasterId r:id="rId16"/>
  </p:handoutMasterIdLst>
  <p:sldIdLst>
    <p:sldId id="325" r:id="rId5"/>
    <p:sldId id="324" r:id="rId6"/>
    <p:sldId id="341" r:id="rId7"/>
    <p:sldId id="312" r:id="rId8"/>
    <p:sldId id="342" r:id="rId9"/>
    <p:sldId id="343" r:id="rId10"/>
    <p:sldId id="344" r:id="rId11"/>
    <p:sldId id="346" r:id="rId12"/>
    <p:sldId id="347" r:id="rId13"/>
    <p:sldId id="345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5" autoAdjust="0"/>
    <p:restoredTop sz="95394" autoAdjust="0"/>
  </p:normalViewPr>
  <p:slideViewPr>
    <p:cSldViewPr snapToGrid="0">
      <p:cViewPr varScale="1">
        <p:scale>
          <a:sx n="81" d="100"/>
          <a:sy n="81" d="100"/>
        </p:scale>
        <p:origin x="922" y="58"/>
      </p:cViewPr>
      <p:guideLst/>
    </p:cSldViewPr>
  </p:slideViewPr>
  <p:outlineViewPr>
    <p:cViewPr>
      <p:scale>
        <a:sx n="33" d="100"/>
        <a:sy n="33" d="100"/>
      </p:scale>
      <p:origin x="0" y="-4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069"/>
    </p:cViewPr>
  </p:sorterViewPr>
  <p:notesViewPr>
    <p:cSldViewPr snapToGrid="0">
      <p:cViewPr varScale="1">
        <p:scale>
          <a:sx n="82" d="100"/>
          <a:sy n="82" d="100"/>
        </p:scale>
        <p:origin x="394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04B9809-3C73-CA2B-1791-620EA168C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7B1C58-A1FD-D1E1-33AB-1303C48435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D3A13045-B659-47D0-90C1-79280E91ABCE}" type="datetime1">
              <a:rPr lang="ru-RU" smtClean="0"/>
              <a:t>09.11.2025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17A0D9-659F-DDC6-CBD8-29B61E0FF7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9E0617-6128-05F5-8F48-6A0A1D147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4C0A24AC-02A6-46A1-A072-EAC8AC25DCA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919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4E3C68B3-F683-4E6C-9836-37FEFF5201AD}" type="datetime1">
              <a:rPr lang="ru-RU" smtClean="0"/>
              <a:pPr/>
              <a:t>09.11.2025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0DC92804-03A6-47F6-A893-4DDB8903A8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DC92804-03A6-47F6-A893-4DDB8903A80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DC92804-03A6-47F6-A893-4DDB8903A80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219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75958-F282-CF3F-0F5C-AFE2AE62C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AAF3987-69DE-ABD2-162A-728F53FB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03D3B71-7FA2-F404-1008-4708CF58B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DE8F5B-3224-FE2C-5E36-F76A8CE50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DC92804-03A6-47F6-A893-4DDB8903A80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162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DC92804-03A6-47F6-A893-4DDB8903A80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97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B075E-2B7B-91FF-11F3-B54BA7D02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1A8594F-728D-2E57-C935-3C54E95E7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BBF6811-582F-657D-33D8-85349BA34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BC5E30-B165-2548-64AE-E5F240273A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DC92804-03A6-47F6-A893-4DDB8903A80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5347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DC92804-03A6-47F6-A893-4DDB8903A80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600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F7D84AA-0BCE-9C85-4510-34EBAE061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524" y="708955"/>
            <a:ext cx="12193526" cy="5463893"/>
            <a:chOff x="-1524" y="708955"/>
            <a:chExt cx="12193526" cy="5463893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41002A6-9DB7-26A1-2425-8C496B953CA4}"/>
                </a:ext>
              </a:extLst>
            </p:cNvPr>
            <p:cNvSpPr/>
            <p:nvPr userDrawn="1"/>
          </p:nvSpPr>
          <p:spPr>
            <a:xfrm>
              <a:off x="-1524" y="709613"/>
              <a:ext cx="12192000" cy="5463235"/>
            </a:xfrm>
            <a:prstGeom prst="rect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Times New Roman" panose="02020603050405020304" pitchFamily="18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F029623-B14D-1CDC-9D8F-47D563937B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3670" t="-7182" r="-9886" b="52046"/>
            <a:stretch/>
          </p:blipFill>
          <p:spPr>
            <a:xfrm>
              <a:off x="-1" y="1162050"/>
              <a:ext cx="5568949" cy="5009032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4D8031F-ED2A-8D7E-D369-6BF3256FE3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56" t="-7183" r="44925" b="48899"/>
            <a:stretch/>
          </p:blipFill>
          <p:spPr>
            <a:xfrm rot="16200000">
              <a:off x="7239292" y="366674"/>
              <a:ext cx="4610430" cy="5294991"/>
            </a:xfrm>
            <a:prstGeom prst="rect">
              <a:avLst/>
            </a:prstGeom>
          </p:spPr>
        </p:pic>
      </p:grp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7F04C86-E215-DFBB-8302-70BCCDFC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708956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F29577F-647F-5850-5636-6ED05B995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482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CBFB4F-DC16-FC59-E9E7-B92910449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6429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3690604-E7DB-AFA3-7E13-CAFF46FF5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7968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E2874C2-BA39-4778-DC11-487CC4FCA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D6334D-FB4A-4843-F2FB-1CAC5002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695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C043C06-5053-E291-E708-44B684DC5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932" y="1115167"/>
            <a:ext cx="8534136" cy="4655385"/>
          </a:xfrm>
        </p:spPr>
        <p:txBody>
          <a:bodyPr rtlCol="0">
            <a:noAutofit/>
          </a:bodyPr>
          <a:lstStyle>
            <a:lvl1pPr algn="ctr">
              <a:defRPr lang="ru-RU" sz="7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75837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2138289"/>
            <a:ext cx="12188952" cy="4033912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21" name="Графический объект 20">
            <a:extLst>
              <a:ext uri="{FF2B5EF4-FFF2-40B4-BE49-F238E27FC236}">
                <a16:creationId xmlns:a16="http://schemas.microsoft.com/office/drawing/2014/main" id="{2C488A36-B0CB-7B46-C2A6-BA57D39EC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860" r="37853" b="27738"/>
          <a:stretch/>
        </p:blipFill>
        <p:spPr>
          <a:xfrm>
            <a:off x="6962087" y="2143124"/>
            <a:ext cx="5226865" cy="4033839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A8614BA2-9387-F1B5-B7DB-B34DAE90F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7" y="365125"/>
            <a:ext cx="10778937" cy="1325563"/>
          </a:xfrm>
        </p:spPr>
        <p:txBody>
          <a:bodyPr rtlCol="0">
            <a:normAutofit/>
          </a:bodyPr>
          <a:lstStyle>
            <a:lvl1pPr>
              <a:defRPr lang="ru-RU" sz="44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9" y="2350108"/>
            <a:ext cx="10778221" cy="3609461"/>
          </a:xfrm>
        </p:spPr>
        <p:txBody>
          <a:bodyPr rtlCol="0" anchor="ctr" anchorCtr="0">
            <a:normAutofit/>
          </a:bodyPr>
          <a:lstStyle>
            <a:lvl1pPr>
              <a:buNone/>
              <a:defRPr lang="ru-RU" sz="2400"/>
            </a:lvl1pPr>
            <a:lvl2pPr>
              <a:defRPr lang="ru-RU" sz="2400"/>
            </a:lvl2pPr>
            <a:lvl3pPr>
              <a:defRPr lang="ru-RU" sz="2400"/>
            </a:lvl3pPr>
            <a:lvl4pPr>
              <a:defRPr lang="ru-RU" sz="2400"/>
            </a:lvl4pPr>
            <a:lvl5pPr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sz="18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7A80DA6A-71F3-6286-F60A-EEEC91887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5F98B46-5DFC-3487-EB05-148905CA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138288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D768F8E-3DFF-8D92-E3CF-5AE5F6DA5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045761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E83A1EA-5EE3-D81A-D135-860F481F6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6472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4EA58FF-2FB1-3B78-FDCF-E5DC2EFE5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24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897" y="576262"/>
            <a:ext cx="5646541" cy="5295371"/>
          </a:xfrm>
        </p:spPr>
        <p:txBody>
          <a:bodyPr rtlCol="0" anchor="ctr" anchorCtr="0">
            <a:normAutofit/>
          </a:bodyPr>
          <a:lstStyle>
            <a:lvl1pPr>
              <a:defRPr lang="ru-RU" sz="4400"/>
            </a:lvl1pPr>
          </a:lstStyle>
          <a:p>
            <a:pPr algn="l" rtl="0">
              <a:lnSpc>
                <a:spcPts val="5800"/>
              </a:lnSpc>
            </a:pPr>
            <a:r>
              <a:rPr lang="ru-RU" sz="4800"/>
              <a:t>Заголовок слайда </a:t>
            </a:r>
          </a:p>
        </p:txBody>
      </p:sp>
      <p:sp>
        <p:nvSpPr>
          <p:cNvPr id="2" name="Рисунок 13">
            <a:extLst>
              <a:ext uri="{FF2B5EF4-FFF2-40B4-BE49-F238E27FC236}">
                <a16:creationId xmlns:a16="http://schemas.microsoft.com/office/drawing/2014/main" id="{6379D45C-F78A-E101-CD9D-C98EA6E6C5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5" y="-1"/>
            <a:ext cx="5013087" cy="6857998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 algn="ctr">
              <a:buNone/>
              <a:defRPr lang="ru-RU" sz="18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2638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897" y="576263"/>
            <a:ext cx="5646541" cy="3304494"/>
          </a:xfrm>
        </p:spPr>
        <p:txBody>
          <a:bodyPr rtlCol="0" anchor="b" anchorCtr="0">
            <a:normAutofit/>
          </a:bodyPr>
          <a:lstStyle>
            <a:lvl1pPr>
              <a:defRPr lang="ru-RU" sz="4400"/>
            </a:lvl1pPr>
          </a:lstStyle>
          <a:p>
            <a:pPr algn="l" rtl="0">
              <a:lnSpc>
                <a:spcPts val="5800"/>
              </a:lnSpc>
            </a:pPr>
            <a:r>
              <a:rPr lang="ru-RU" sz="4800"/>
              <a:t>Заголовок слайда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415B1A-CA14-E219-0C7F-0B38B168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3096" y="1"/>
            <a:ext cx="5013088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2BA35BB-6689-91C0-7D75-944092B3C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71949B5-8206-3159-8E9E-E95F2A9AA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483096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997BFBC-DA17-6BEB-A937-333E9504D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363569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Текст 14">
            <a:extLst>
              <a:ext uri="{FF2B5EF4-FFF2-40B4-BE49-F238E27FC236}">
                <a16:creationId xmlns:a16="http://schemas.microsoft.com/office/drawing/2014/main" id="{DF9A5C70-EFC4-1BAB-285F-B317FAF474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275" y="4148138"/>
            <a:ext cx="5673726" cy="1528762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lvl="0" rtl="0"/>
            <a:r>
              <a:rPr lang="ru-RU"/>
              <a:t>Подзаголовок слайда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73F905-5A3E-F9EB-B095-7A3A17C1E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249" t="13424" r="28018" b="11087"/>
          <a:stretch/>
        </p:blipFill>
        <p:spPr>
          <a:xfrm>
            <a:off x="6472427" y="0"/>
            <a:ext cx="5023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5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вед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77B93E-437F-D9D6-D3D1-6DE5F025A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4200" y="1"/>
            <a:ext cx="75198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4AAE1C-171A-32A3-E6FD-75252CAB8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796" t="12194" r="49125" b="12256"/>
          <a:stretch/>
        </p:blipFill>
        <p:spPr>
          <a:xfrm>
            <a:off x="10732660" y="-5609"/>
            <a:ext cx="763524" cy="6863608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581E4B7-6D97-63BF-7E87-5E71F8BD8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8" y="365125"/>
            <a:ext cx="9733538" cy="1325563"/>
          </a:xfrm>
        </p:spPr>
        <p:txBody>
          <a:bodyPr rtlCol="0">
            <a:normAutofit/>
          </a:bodyPr>
          <a:lstStyle>
            <a:lvl1pPr>
              <a:defRPr lang="ru-RU" sz="44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9106" y="2198915"/>
            <a:ext cx="9741183" cy="3345316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lang="ru-RU" sz="1800" baseline="0"/>
            </a:lvl1pPr>
            <a:lvl2pPr>
              <a:defRPr lang="ru-RU" sz="1800"/>
            </a:lvl2pPr>
            <a:lvl3pPr>
              <a:defRPr lang="ru-RU" sz="1800"/>
            </a:lvl3pPr>
            <a:lvl4pPr>
              <a:defRPr lang="ru-RU" sz="1800"/>
            </a:lvl4pPr>
            <a:lvl5pPr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sz="18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E05DBF26-BAB3-D5FD-5EA7-310263D4C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940584B-2A03-52F7-B667-9CD1A2BD7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A3C0872-DC48-53B1-8569-7A913D92D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74420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635D700-0F05-E0E7-FB42-2FC890C2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63077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5C00B3F-62BE-8535-5239-46279DF1B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05245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27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B7AE2FB-B934-16AA-2537-04016B7F1A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897" y="576263"/>
            <a:ext cx="5646541" cy="3304494"/>
          </a:xfrm>
        </p:spPr>
        <p:txBody>
          <a:bodyPr rtlCol="0" anchor="b" anchorCtr="0">
            <a:normAutofit/>
          </a:bodyPr>
          <a:lstStyle>
            <a:lvl1pPr>
              <a:defRPr lang="ru-RU" sz="4400"/>
            </a:lvl1pPr>
          </a:lstStyle>
          <a:p>
            <a:pPr algn="l" rtl="0">
              <a:lnSpc>
                <a:spcPts val="5800"/>
              </a:lnSpc>
            </a:pPr>
            <a:r>
              <a:rPr lang="ru-RU" sz="4800"/>
              <a:t>Заголовок слайда </a:t>
            </a:r>
          </a:p>
        </p:txBody>
      </p:sp>
      <p:sp>
        <p:nvSpPr>
          <p:cNvPr id="4" name="Текст 14">
            <a:extLst>
              <a:ext uri="{FF2B5EF4-FFF2-40B4-BE49-F238E27FC236}">
                <a16:creationId xmlns:a16="http://schemas.microsoft.com/office/drawing/2014/main" id="{B5241927-0828-2C0E-290E-E82A357BC8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275" y="4148138"/>
            <a:ext cx="5673726" cy="1528762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lvl="0" rtl="0"/>
            <a:r>
              <a:rPr lang="ru-RU"/>
              <a:t>Подзаголовок слайда</a:t>
            </a:r>
          </a:p>
        </p:txBody>
      </p:sp>
      <p:sp>
        <p:nvSpPr>
          <p:cNvPr id="2" name="Рисунок 13">
            <a:extLst>
              <a:ext uri="{FF2B5EF4-FFF2-40B4-BE49-F238E27FC236}">
                <a16:creationId xmlns:a16="http://schemas.microsoft.com/office/drawing/2014/main" id="{6379D45C-F78A-E101-CD9D-C98EA6E6C5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5" y="-1"/>
            <a:ext cx="5013087" cy="6857998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 algn="ctr">
              <a:buNone/>
              <a:defRPr lang="ru-RU" sz="18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4F6DF6-2D97-1E21-15A5-D0E9397E2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1485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8B6FBD3-8FFB-2E51-CAC4-CFB7B5AF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1640" y="0"/>
            <a:ext cx="708823" cy="713232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8" y="365125"/>
            <a:ext cx="10660350" cy="1325563"/>
          </a:xfrm>
        </p:spPr>
        <p:txBody>
          <a:bodyPr rtlCol="0">
            <a:normAutofit/>
          </a:bodyPr>
          <a:lstStyle>
            <a:lvl1pPr>
              <a:defRPr lang="ru-RU" sz="44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2178" y="2198914"/>
            <a:ext cx="5157787" cy="3455925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28600">
              <a:spcBef>
                <a:spcPts val="1000"/>
              </a:spcBef>
              <a:defRPr lang="ru-RU" sz="1800"/>
            </a:lvl2pPr>
            <a:lvl3pPr marL="685800">
              <a:spcBef>
                <a:spcPts val="1000"/>
              </a:spcBef>
              <a:defRPr lang="ru-RU" sz="1800"/>
            </a:lvl3pPr>
            <a:lvl4pPr marL="1143000">
              <a:spcBef>
                <a:spcPts val="1000"/>
              </a:spcBef>
              <a:defRPr lang="ru-RU" sz="1800"/>
            </a:lvl4pPr>
            <a:lvl5pPr marL="1600200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id="{E620B83B-1673-865A-1958-873C4765EFA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24741" y="2198913"/>
            <a:ext cx="5157787" cy="3455925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28600">
              <a:spcBef>
                <a:spcPts val="1000"/>
              </a:spcBef>
              <a:defRPr lang="ru-RU" sz="1800"/>
            </a:lvl2pPr>
            <a:lvl3pPr marL="685800">
              <a:spcBef>
                <a:spcPts val="1000"/>
              </a:spcBef>
              <a:defRPr lang="ru-RU" sz="1800"/>
            </a:lvl3pPr>
            <a:lvl4pPr marL="1143000">
              <a:spcBef>
                <a:spcPts val="1000"/>
              </a:spcBef>
              <a:defRPr lang="ru-RU" sz="1800"/>
            </a:lvl4pPr>
            <a:lvl5pPr marL="1600200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1007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два элемента содержимого 2 с под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4" y="365125"/>
            <a:ext cx="10654936" cy="1325563"/>
          </a:xfrm>
        </p:spPr>
        <p:txBody>
          <a:bodyPr rtlCol="0">
            <a:normAutofit/>
          </a:bodyPr>
          <a:lstStyle>
            <a:lvl1pPr>
              <a:defRPr lang="ru-RU" sz="4400"/>
            </a:lvl1pPr>
          </a:lstStyle>
          <a:p>
            <a:pPr rtl="0"/>
            <a:r>
              <a:rPr lang="ru-RU" sz="4400"/>
              <a:t>Заголовок слайда 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105342" y="2198914"/>
            <a:ext cx="3970218" cy="3445987"/>
          </a:xfrm>
        </p:spPr>
        <p:txBody>
          <a:bodyPr rtlCol="0">
            <a:normAutofit/>
          </a:bodyPr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1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B845EA08-ECD8-E8B5-40BF-E899F315098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00C4E27-95CA-78A5-BD7A-6109D75C8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id="{8AE4F7BC-B724-2456-4104-1C5E254EEF3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22178" y="2198914"/>
            <a:ext cx="6487908" cy="3455925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28600">
              <a:spcBef>
                <a:spcPts val="1000"/>
              </a:spcBef>
              <a:defRPr lang="ru-RU" sz="1800"/>
            </a:lvl2pPr>
            <a:lvl3pPr marL="685800">
              <a:spcBef>
                <a:spcPts val="1000"/>
              </a:spcBef>
              <a:defRPr lang="ru-RU" sz="1800"/>
            </a:lvl3pPr>
            <a:lvl4pPr marL="1143000">
              <a:spcBef>
                <a:spcPts val="1000"/>
              </a:spcBef>
              <a:defRPr lang="ru-RU" sz="1800"/>
            </a:lvl4pPr>
            <a:lvl5pPr marL="1600200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4794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1640" y="5610"/>
            <a:ext cx="708823" cy="713232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F130D9-40F7-D817-3F42-72C9D585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43" y="667582"/>
            <a:ext cx="5102717" cy="2482018"/>
          </a:xfrm>
        </p:spPr>
        <p:txBody>
          <a:bodyPr rtlCol="0" anchor="t" anchorCtr="0">
            <a:noAutofit/>
          </a:bodyPr>
          <a:lstStyle>
            <a:lvl1pPr>
              <a:defRPr lang="ru-RU" sz="4400"/>
            </a:lvl1pPr>
          </a:lstStyle>
          <a:p>
            <a:pPr rtl="0"/>
            <a:r>
              <a:rPr lang="ru-RU" sz="4400"/>
              <a:t>Заголовок слайда </a:t>
            </a:r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488A7439-0E5E-18D2-A4C7-D377032ED25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668964" y="667582"/>
            <a:ext cx="5827220" cy="2482018"/>
          </a:xfrm>
        </p:spPr>
        <p:txBody>
          <a:bodyPr tIns="91440" rtlCol="0">
            <a:normAutofit/>
          </a:bodyPr>
          <a:lstStyle>
            <a:lvl1pPr marL="0" indent="0">
              <a:buNone/>
              <a:defRPr lang="ru-RU" sz="18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>
                <a:solidFill>
                  <a:schemeClr val="tx2"/>
                </a:solidFill>
              </a:defRPr>
            </a:lvl2pPr>
            <a:lvl3pPr marL="914400" indent="0">
              <a:buNone/>
              <a:defRPr lang="ru-RU" sz="1800">
                <a:solidFill>
                  <a:schemeClr val="tx2"/>
                </a:solidFill>
              </a:defRPr>
            </a:lvl3pPr>
            <a:lvl4pPr marL="1371600" indent="0">
              <a:buNone/>
              <a:defRPr lang="ru-RU" sz="1800">
                <a:solidFill>
                  <a:schemeClr val="tx2"/>
                </a:solidFill>
              </a:defRPr>
            </a:lvl4pPr>
            <a:lvl5pPr marL="1828800" indent="0">
              <a:buNone/>
              <a:defRPr lang="ru-RU" sz="18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843" y="3362959"/>
            <a:ext cx="11102339" cy="2827459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 algn="ctr">
              <a:buNone/>
              <a:defRPr lang="ru-RU" sz="18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3FB3B490-399A-EF1F-9626-CCCE0F5FF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95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ани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lang="ru-RU" sz="4400" b="0" i="0"/>
            </a:lvl1pPr>
          </a:lstStyle>
          <a:p>
            <a:pPr rtl="0"/>
            <a:r>
              <a:rPr lang="ru-RU" sz="4400"/>
              <a:t>Заголовок слайда 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A7B33CF-0773-56F3-9F3B-1619AA6667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624" y="2189377"/>
            <a:ext cx="3568990" cy="3517679"/>
          </a:xfrm>
        </p:spPr>
        <p:txBody>
          <a:bodyPr tIns="0" bIns="0" rtlCol="0">
            <a:normAutofit/>
          </a:bodyPr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800"/>
            </a:lvl3pPr>
            <a:lvl4pPr>
              <a:defRPr lang="ru-RU" sz="1800"/>
            </a:lvl4pPr>
            <a:lvl5pPr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Местозаполнитель таблицы 3">
            <a:extLst>
              <a:ext uri="{FF2B5EF4-FFF2-40B4-BE49-F238E27FC236}">
                <a16:creationId xmlns:a16="http://schemas.microsoft.com/office/drawing/2014/main" id="{EB4A43A1-5A81-D0D1-BD71-0485EDDD4CC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501469" y="2189377"/>
            <a:ext cx="6565769" cy="3517686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6A39699-E09B-80CC-75A3-1A20865AB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71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элемента содержимого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4" y="365125"/>
            <a:ext cx="10654936" cy="1325563"/>
          </a:xfrm>
        </p:spPr>
        <p:txBody>
          <a:bodyPr rtlCol="0">
            <a:normAutofit/>
          </a:bodyPr>
          <a:lstStyle>
            <a:lvl1pPr>
              <a:defRPr lang="ru-RU" sz="4400"/>
            </a:lvl1pPr>
          </a:lstStyle>
          <a:p>
            <a:pPr rtl="0"/>
            <a:r>
              <a:rPr lang="ru-RU" sz="4400"/>
              <a:t>Заголовок слайда 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3657" y="2198914"/>
            <a:ext cx="3970218" cy="3445987"/>
          </a:xfrm>
        </p:spPr>
        <p:txBody>
          <a:bodyPr rtlCol="0">
            <a:normAutofit/>
          </a:bodyPr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1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921213" y="2198914"/>
            <a:ext cx="6154347" cy="3445987"/>
          </a:xfrm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  <a:lvl2pPr>
              <a:defRPr lang="ru-RU" sz="18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1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53A46AB-E26C-4F66-A0B8-4CDBD5F40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defPPr>
              <a:defRPr lang="ru-RU"/>
            </a:def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B845EA08-ECD8-E8B5-40BF-E899F315098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8765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4" y="365125"/>
            <a:ext cx="10661904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lang="ru-RU" sz="44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текста нижнего колонтитула</a:t>
            </a:r>
            <a:endParaRPr lang="ru-RU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Местозаполнитель таблицы 4">
            <a:extLst>
              <a:ext uri="{FF2B5EF4-FFF2-40B4-BE49-F238E27FC236}">
                <a16:creationId xmlns:a16="http://schemas.microsoft.com/office/drawing/2014/main" id="{402F1FD3-6A03-65D9-EE3B-3A0AE0FD8D8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20688" y="2189377"/>
            <a:ext cx="10661840" cy="3490925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:p14="http://schemas.microsoft.com/office/powerpoint/2010/main" val="244093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 descr="Тэг=ЦветВыделения&#10;Flavor=Light&#10;Целевой объект=линия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 descr="Tag=AccentColor&#10;Flavor=Light&#10;Целевой объект=линия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</a:lstStyle>
          <a:p>
            <a:fld id="{3A4F6043-7A67-491B-98BC-F933DED7226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27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55" r:id="rId3"/>
    <p:sldLayoutId id="2147483845" r:id="rId4"/>
    <p:sldLayoutId id="2147483841" r:id="rId5"/>
    <p:sldLayoutId id="2147483856" r:id="rId6"/>
    <p:sldLayoutId id="2147483832" r:id="rId7"/>
    <p:sldLayoutId id="2147483849" r:id="rId8"/>
    <p:sldLayoutId id="2147483844" r:id="rId9"/>
    <p:sldLayoutId id="2147483854" r:id="rId10"/>
    <p:sldLayoutId id="2147483857" r:id="rId11"/>
    <p:sldLayoutId id="214748382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6000" kern="1200">
          <a:solidFill>
            <a:schemeClr val="tx2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lang="ru-RU" sz="1800" kern="1200">
          <a:solidFill>
            <a:schemeClr val="tx2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lang="ru-RU" sz="1800" kern="1200">
          <a:solidFill>
            <a:schemeClr val="tx2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lang="ru-RU" sz="1800" kern="1200">
          <a:solidFill>
            <a:schemeClr val="tx2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lang="ru-RU" sz="1800" kern="1200">
          <a:solidFill>
            <a:schemeClr val="tx2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lang="ru-RU" sz="1800" kern="1200">
          <a:solidFill>
            <a:schemeClr val="tx2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02107B0-826E-4E2E-390A-A0CBF1F86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12" y="1105007"/>
            <a:ext cx="10921736" cy="465538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6000" dirty="0">
                <a:latin typeface="Times New Roman"/>
                <a:cs typeface="Times New Roman"/>
              </a:rPr>
              <a:t>Природа и наша безопасность</a:t>
            </a:r>
            <a:br>
              <a:rPr lang="ru-RU" sz="6000" dirty="0">
                <a:latin typeface="Times New Roman"/>
                <a:cs typeface="Times New Roman"/>
              </a:rPr>
            </a:br>
            <a:r>
              <a:rPr lang="ru-RU" sz="2400" dirty="0">
                <a:latin typeface="Times New Roman"/>
                <a:cs typeface="Times New Roman"/>
              </a:rPr>
              <a:t> УМК " Школа России" окружающий мир, 3 класс, часть 2</a:t>
            </a:r>
            <a:r>
              <a:rPr lang="ru-RU" sz="6000" dirty="0">
                <a:latin typeface="Times New Roman"/>
                <a:cs typeface="Times New Roman"/>
              </a:rPr>
              <a:t>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88581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C90A837-6D04-DCCC-407A-EC37FF6B7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7" y="576262"/>
            <a:ext cx="11092301" cy="5295371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/>
                <a:cs typeface="Times New Roman"/>
              </a:rPr>
              <a:t>Летом Витя пошёл в лес. Была жаркая погода, на небе появились тёмные тучи. Он нашёл много незнакомых грибов и ярких ягод, поел их, искупался в незнакомом озере, а потом попал под грозу и спрятался под высоким дубом</a:t>
            </a:r>
            <a:endParaRPr lang="ru-RU" sz="3600" dirty="0">
              <a:latin typeface="Times New Roman"/>
            </a:endParaRPr>
          </a:p>
          <a:p>
            <a:endParaRPr lang="ru-RU" dirty="0">
              <a:cs typeface="Times New Roman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A3CBB0-F782-45B0-8023-52C770A6C070}"/>
              </a:ext>
            </a:extLst>
          </p:cNvPr>
          <p:cNvSpPr/>
          <p:nvPr/>
        </p:nvSpPr>
        <p:spPr>
          <a:xfrm>
            <a:off x="422897" y="4762049"/>
            <a:ext cx="63084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ошибки вы нашли?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4523F-949A-425C-715A-5E63A92B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8A8580B-243F-C71C-DBA2-85D612F65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7" y="576262"/>
            <a:ext cx="11092301" cy="5295371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/>
                <a:cs typeface="Times New Roman"/>
              </a:rPr>
              <a:t>Тема урока: «Природа и наша безопасность»</a:t>
            </a:r>
          </a:p>
          <a:p>
            <a:endParaRPr lang="ru-RU" sz="3200" dirty="0">
              <a:latin typeface="Times New Roman"/>
              <a:cs typeface="Times New Roman"/>
            </a:endParaRPr>
          </a:p>
          <a:p>
            <a:r>
              <a:rPr lang="ru-RU" sz="3200" dirty="0">
                <a:latin typeface="Times New Roman"/>
                <a:cs typeface="Times New Roman"/>
              </a:rPr>
              <a:t>Цель: Узнать, какие опасности есть в природе, научиться их распознавать и правильно действовать</a:t>
            </a:r>
            <a:endParaRPr lang="ru-RU" sz="3200" dirty="0">
              <a:cs typeface="Times New Roman"/>
            </a:endParaRPr>
          </a:p>
          <a:p>
            <a:endParaRPr lang="ru-RU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044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6" y="857795"/>
            <a:ext cx="10330463" cy="4107316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Во время грозы можно прятаться под высоким деревом?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Все красивые ягоды в лесу съедобны?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Укус маленького клеща может быть очень опасен?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Если встретил в лесу змею, нужно убегать?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Собака, которая не лает, всегда безопасна? </a:t>
            </a:r>
            <a:endParaRPr lang="ru-RU" sz="3200" dirty="0"/>
          </a:p>
        </p:txBody>
      </p:sp>
      <p:sp>
        <p:nvSpPr>
          <p:cNvPr id="35" name="Номер слайда 34">
            <a:extLst>
              <a:ext uri="{FF2B5EF4-FFF2-40B4-BE49-F238E27FC236}">
                <a16:creationId xmlns:a16="http://schemas.microsoft.com/office/drawing/2014/main" id="{253F77DE-9A00-003D-3E35-AA011DA6A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3A4F6043-7A67-491B-98BC-F933DED7226D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AD73156-2390-BB42-48B5-818ECA165475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lang="ru-RU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3A4F6043-7A67-491B-98BC-F933DED7226D}" type="slidenum">
              <a:rPr lang="ru-RU" smtClean="0">
                <a:latin typeface="Times New Roman" panose="02020603050405020304" pitchFamily="18" charset="0"/>
              </a:rPr>
              <a:pPr rtl="0"/>
              <a:t>4</a:t>
            </a:fld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40226C-B8C2-04AD-B1CD-CCCE99AB4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DC70884-607F-400A-AB14-3D80CCED7069}"/>
              </a:ext>
            </a:extLst>
          </p:cNvPr>
          <p:cNvSpPr/>
          <p:nvPr/>
        </p:nvSpPr>
        <p:spPr>
          <a:xfrm>
            <a:off x="10360058" y="0"/>
            <a:ext cx="1338606" cy="857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24F9080-E69A-4A8C-9798-FD3F6B9EA2E9}"/>
              </a:ext>
            </a:extLst>
          </p:cNvPr>
          <p:cNvSpPr/>
          <p:nvPr/>
        </p:nvSpPr>
        <p:spPr>
          <a:xfrm>
            <a:off x="10478380" y="5992072"/>
            <a:ext cx="1338606" cy="857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28431FD-B84C-4544-85B5-6399B30B5DCD}"/>
              </a:ext>
            </a:extLst>
          </p:cNvPr>
          <p:cNvSpPr/>
          <p:nvPr/>
        </p:nvSpPr>
        <p:spPr>
          <a:xfrm>
            <a:off x="593983" y="459273"/>
            <a:ext cx="11594969" cy="5904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Номер слайда 34">
            <a:extLst>
              <a:ext uri="{FF2B5EF4-FFF2-40B4-BE49-F238E27FC236}">
                <a16:creationId xmlns:a16="http://schemas.microsoft.com/office/drawing/2014/main" id="{3928DEF1-492D-EC83-FC69-EB0442166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3A4F6043-7A67-491B-98BC-F933DED7226D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2463FF6-03D7-87BE-5B6C-6CA7A7E96E8B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lang="ru-RU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3A4F6043-7A67-491B-98BC-F933DED7226D}" type="slidenum">
              <a:rPr lang="ru-RU" smtClean="0">
                <a:latin typeface="Times New Roman" panose="02020603050405020304" pitchFamily="18" charset="0"/>
              </a:rPr>
              <a:pPr rtl="0"/>
              <a:t>5</a:t>
            </a:fld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A346500-AD36-4AEA-8B2B-BECB462BC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72" b="91391" l="7907" r="92791">
                        <a14:foregroundMark x1="47442" y1="9768" x2="47442" y2="9768"/>
                        <a14:foregroundMark x1="8372" y1="45530" x2="8372" y2="45530"/>
                        <a14:foregroundMark x1="46512" y1="91556" x2="46512" y2="91556"/>
                        <a14:foregroundMark x1="93023" y1="62748" x2="93023" y2="62748"/>
                        <a14:foregroundMark x1="44651" y1="9437" x2="44651" y2="9437"/>
                        <a14:foregroundMark x1="8605" y1="43212" x2="8605" y2="43212"/>
                        <a14:foregroundMark x1="7907" y1="43212" x2="7907" y2="43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418" y="899771"/>
            <a:ext cx="4203704" cy="590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33CDD8-5245-43D4-BC5E-FF0CDE4CB24D}"/>
              </a:ext>
            </a:extLst>
          </p:cNvPr>
          <p:cNvSpPr/>
          <p:nvPr/>
        </p:nvSpPr>
        <p:spPr>
          <a:xfrm>
            <a:off x="5294012" y="1538083"/>
            <a:ext cx="1603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«Опасности </a:t>
            </a:r>
          </a:p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в природе»</a:t>
            </a:r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BDDBEA2-B145-407D-BA4F-B5E6AB9B62A4}"/>
              </a:ext>
            </a:extLst>
          </p:cNvPr>
          <p:cNvGrpSpPr/>
          <p:nvPr/>
        </p:nvGrpSpPr>
        <p:grpSpPr>
          <a:xfrm>
            <a:off x="3757121" y="1835195"/>
            <a:ext cx="1686772" cy="1192064"/>
            <a:chOff x="1240520" y="2362929"/>
            <a:chExt cx="1686772" cy="1192064"/>
          </a:xfrm>
        </p:grpSpPr>
        <p:pic>
          <p:nvPicPr>
            <p:cNvPr id="1028" name="Picture 4" descr="Picture background">
              <a:extLst>
                <a:ext uri="{FF2B5EF4-FFF2-40B4-BE49-F238E27FC236}">
                  <a16:creationId xmlns:a16="http://schemas.microsoft.com/office/drawing/2014/main" id="{DC801699-8E95-4C52-9F36-58AC91C428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84" b="94876" l="10000" r="90000">
                          <a14:foregroundMark x1="47375" y1="21731" x2="53750" y2="48410"/>
                          <a14:foregroundMark x1="48125" y1="6184" x2="51250" y2="6184"/>
                          <a14:foregroundMark x1="51875" y1="94700" x2="54125" y2="948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749433">
              <a:off x="1487874" y="2115575"/>
              <a:ext cx="1192064" cy="168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9E7642-F743-458C-9136-F8D13A994370}"/>
                </a:ext>
              </a:extLst>
            </p:cNvPr>
            <p:cNvSpPr txBox="1"/>
            <p:nvPr/>
          </p:nvSpPr>
          <p:spPr>
            <a:xfrm rot="19881363">
              <a:off x="1697454" y="2774295"/>
              <a:ext cx="772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Гроза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1E631DD-A1C7-4CBF-A0B1-A4E39957ED63}"/>
              </a:ext>
            </a:extLst>
          </p:cNvPr>
          <p:cNvGrpSpPr/>
          <p:nvPr/>
        </p:nvGrpSpPr>
        <p:grpSpPr>
          <a:xfrm>
            <a:off x="3797321" y="777241"/>
            <a:ext cx="1686772" cy="1192064"/>
            <a:chOff x="3797321" y="777241"/>
            <a:chExt cx="1686772" cy="1192064"/>
          </a:xfrm>
        </p:grpSpPr>
        <p:pic>
          <p:nvPicPr>
            <p:cNvPr id="10" name="Picture 4" descr="Picture background">
              <a:extLst>
                <a:ext uri="{FF2B5EF4-FFF2-40B4-BE49-F238E27FC236}">
                  <a16:creationId xmlns:a16="http://schemas.microsoft.com/office/drawing/2014/main" id="{3322A05E-A6DB-4FE3-AAEF-8B220E490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84" b="94876" l="10000" r="90000">
                          <a14:foregroundMark x1="47375" y1="21731" x2="53750" y2="48410"/>
                          <a14:foregroundMark x1="48125" y1="6184" x2="51250" y2="6184"/>
                          <a14:foregroundMark x1="51875" y1="94700" x2="54125" y2="948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83965">
              <a:off x="4044675" y="529887"/>
              <a:ext cx="1192064" cy="168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881C7B-5D72-4C69-A0B3-3E600100FA19}"/>
                </a:ext>
              </a:extLst>
            </p:cNvPr>
            <p:cNvSpPr txBox="1"/>
            <p:nvPr/>
          </p:nvSpPr>
          <p:spPr>
            <a:xfrm rot="1542876">
              <a:off x="4020184" y="1094448"/>
              <a:ext cx="12410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Ядовитые</a:t>
              </a:r>
            </a:p>
            <a:p>
              <a:r>
                <a:rPr lang="ru-RU" dirty="0"/>
                <a:t>грибы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46AB1DC-8B01-4BCE-844F-9C2BFE08A8B6}"/>
              </a:ext>
            </a:extLst>
          </p:cNvPr>
          <p:cNvGrpSpPr/>
          <p:nvPr/>
        </p:nvGrpSpPr>
        <p:grpSpPr>
          <a:xfrm rot="2954434">
            <a:off x="4654662" y="174416"/>
            <a:ext cx="1686772" cy="1192064"/>
            <a:chOff x="6934867" y="638502"/>
            <a:chExt cx="1686772" cy="1192064"/>
          </a:xfrm>
        </p:grpSpPr>
        <p:pic>
          <p:nvPicPr>
            <p:cNvPr id="16" name="Picture 4" descr="Picture background">
              <a:extLst>
                <a:ext uri="{FF2B5EF4-FFF2-40B4-BE49-F238E27FC236}">
                  <a16:creationId xmlns:a16="http://schemas.microsoft.com/office/drawing/2014/main" id="{BFD65FC0-3FA6-4FB2-9D55-9BA9EC1D7C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84" b="94876" l="10000" r="90000">
                          <a14:foregroundMark x1="47375" y1="21731" x2="53750" y2="48410"/>
                          <a14:foregroundMark x1="48125" y1="6184" x2="51250" y2="6184"/>
                          <a14:foregroundMark x1="51875" y1="94700" x2="54125" y2="948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83965">
              <a:off x="7182221" y="391148"/>
              <a:ext cx="1192064" cy="168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847E70-8A49-4C10-A4E0-8A1C91BC2EE0}"/>
                </a:ext>
              </a:extLst>
            </p:cNvPr>
            <p:cNvSpPr txBox="1"/>
            <p:nvPr/>
          </p:nvSpPr>
          <p:spPr>
            <a:xfrm rot="1542876">
              <a:off x="7358907" y="1094209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Волки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69C70BB-120E-4F0C-A94A-C84A7EEA6E5A}"/>
              </a:ext>
            </a:extLst>
          </p:cNvPr>
          <p:cNvGrpSpPr/>
          <p:nvPr/>
        </p:nvGrpSpPr>
        <p:grpSpPr>
          <a:xfrm rot="6428895">
            <a:off x="5933375" y="303739"/>
            <a:ext cx="1686772" cy="1192064"/>
            <a:chOff x="9215072" y="1671460"/>
            <a:chExt cx="1686772" cy="1192064"/>
          </a:xfrm>
        </p:grpSpPr>
        <p:pic>
          <p:nvPicPr>
            <p:cNvPr id="19" name="Picture 4" descr="Picture background">
              <a:extLst>
                <a:ext uri="{FF2B5EF4-FFF2-40B4-BE49-F238E27FC236}">
                  <a16:creationId xmlns:a16="http://schemas.microsoft.com/office/drawing/2014/main" id="{33D26FBB-321C-4AEE-A0B7-4D4E686C9A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84" b="94876" l="10000" r="90000">
                          <a14:foregroundMark x1="47375" y1="21731" x2="53750" y2="48410"/>
                          <a14:foregroundMark x1="48125" y1="6184" x2="51250" y2="6184"/>
                          <a14:foregroundMark x1="51875" y1="94700" x2="54125" y2="948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83965">
              <a:off x="9462426" y="1424106"/>
              <a:ext cx="1192064" cy="168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495A8E-0CA9-4F70-A1FB-F635A44938DB}"/>
                </a:ext>
              </a:extLst>
            </p:cNvPr>
            <p:cNvSpPr txBox="1"/>
            <p:nvPr/>
          </p:nvSpPr>
          <p:spPr>
            <a:xfrm rot="12144846">
              <a:off x="9701629" y="2127167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Змеи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FC315165-9E3C-4417-ADEE-374952E0E3AA}"/>
              </a:ext>
            </a:extLst>
          </p:cNvPr>
          <p:cNvGrpSpPr/>
          <p:nvPr/>
        </p:nvGrpSpPr>
        <p:grpSpPr>
          <a:xfrm rot="11295076">
            <a:off x="6133275" y="2109066"/>
            <a:ext cx="1686772" cy="1192064"/>
            <a:chOff x="8783021" y="4036834"/>
            <a:chExt cx="1686772" cy="1192064"/>
          </a:xfrm>
        </p:grpSpPr>
        <p:pic>
          <p:nvPicPr>
            <p:cNvPr id="23" name="Picture 4" descr="Picture background">
              <a:extLst>
                <a:ext uri="{FF2B5EF4-FFF2-40B4-BE49-F238E27FC236}">
                  <a16:creationId xmlns:a16="http://schemas.microsoft.com/office/drawing/2014/main" id="{7DC0D37E-B8EF-4C14-937D-FABEC7281D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84" b="94876" l="10000" r="90000">
                          <a14:foregroundMark x1="47375" y1="21731" x2="53750" y2="48410"/>
                          <a14:foregroundMark x1="48125" y1="6184" x2="51250" y2="6184"/>
                          <a14:foregroundMark x1="51875" y1="94700" x2="54125" y2="948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83965">
              <a:off x="9030375" y="3789480"/>
              <a:ext cx="1192064" cy="168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D25FA01-1CE1-4FC2-A1CE-DDFB0FA39757}"/>
                </a:ext>
              </a:extLst>
            </p:cNvPr>
            <p:cNvSpPr txBox="1"/>
            <p:nvPr/>
          </p:nvSpPr>
          <p:spPr>
            <a:xfrm rot="12291496">
              <a:off x="9176122" y="4492541"/>
              <a:ext cx="900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Клещи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87ED10B-F7C5-4231-8E2B-91B4EFEBE326}"/>
              </a:ext>
            </a:extLst>
          </p:cNvPr>
          <p:cNvGrpSpPr/>
          <p:nvPr/>
        </p:nvGrpSpPr>
        <p:grpSpPr>
          <a:xfrm rot="19191029">
            <a:off x="6460710" y="1135150"/>
            <a:ext cx="1686772" cy="1192064"/>
            <a:chOff x="7203987" y="2267492"/>
            <a:chExt cx="1686772" cy="1192064"/>
          </a:xfrm>
        </p:grpSpPr>
        <p:pic>
          <p:nvPicPr>
            <p:cNvPr id="25" name="Picture 4" descr="Picture background">
              <a:extLst>
                <a:ext uri="{FF2B5EF4-FFF2-40B4-BE49-F238E27FC236}">
                  <a16:creationId xmlns:a16="http://schemas.microsoft.com/office/drawing/2014/main" id="{0EE1886B-768A-49CA-A5AC-7F56A1F44E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84" b="94876" l="10000" r="90000">
                          <a14:foregroundMark x1="47375" y1="21731" x2="53750" y2="48410"/>
                          <a14:foregroundMark x1="48125" y1="6184" x2="51250" y2="6184"/>
                          <a14:foregroundMark x1="51875" y1="94700" x2="54125" y2="948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300014">
              <a:off x="7451341" y="2020138"/>
              <a:ext cx="1192064" cy="168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EE36A3-0E70-484A-A641-B71A2DD0CF42}"/>
                </a:ext>
              </a:extLst>
            </p:cNvPr>
            <p:cNvSpPr txBox="1"/>
            <p:nvPr/>
          </p:nvSpPr>
          <p:spPr>
            <a:xfrm rot="1946380">
              <a:off x="7401205" y="2584700"/>
              <a:ext cx="12923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Ядовитые </a:t>
              </a:r>
            </a:p>
            <a:p>
              <a:r>
                <a:rPr lang="ru-RU" dirty="0"/>
                <a:t>растения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326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C82A3-CFD3-4A84-A13B-B1B570EF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9655076" cy="1322273"/>
          </a:xfrm>
        </p:spPr>
        <p:txBody>
          <a:bodyPr/>
          <a:lstStyle/>
          <a:p>
            <a:r>
              <a:rPr lang="ru-RU" b="1" dirty="0"/>
              <a:t>Становимся экспертами!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490AA-3D93-45CD-8357-0F03BB5C5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b="1" dirty="0"/>
              <a:t>Список тем для групп:</a:t>
            </a:r>
            <a:endParaRPr lang="ru-RU" sz="2400" dirty="0"/>
          </a:p>
          <a:p>
            <a:r>
              <a:rPr lang="ru-RU" sz="2400" b="1" dirty="0"/>
              <a:t>Гроза</a:t>
            </a:r>
            <a:r>
              <a:rPr lang="ru-RU" sz="2400" dirty="0"/>
              <a:t> (Правила поведения во время грозы)</a:t>
            </a:r>
          </a:p>
          <a:p>
            <a:r>
              <a:rPr lang="ru-RU" sz="2400" b="1" dirty="0"/>
              <a:t>Ядовитые растения и грибы</a:t>
            </a:r>
            <a:r>
              <a:rPr lang="ru-RU" sz="2400" dirty="0"/>
              <a:t> (Как избежать отравления?)</a:t>
            </a:r>
          </a:p>
          <a:p>
            <a:r>
              <a:rPr lang="ru-RU" sz="2400" b="1" dirty="0"/>
              <a:t>Опасные животные: клещи и змеи</a:t>
            </a:r>
            <a:r>
              <a:rPr lang="ru-RU" sz="2400" dirty="0"/>
              <a:t> (Правила защиты от укусов)</a:t>
            </a:r>
          </a:p>
          <a:p>
            <a:r>
              <a:rPr lang="ru-RU" sz="2400" b="1" dirty="0"/>
              <a:t>Опасные животные: собаки</a:t>
            </a:r>
            <a:r>
              <a:rPr lang="ru-RU" sz="2400" dirty="0"/>
              <a:t> (Что делать при нападении?)</a:t>
            </a:r>
          </a:p>
          <a:p>
            <a:r>
              <a:rPr lang="ru-RU" sz="2400" b="1" dirty="0"/>
              <a:t>Солнце и водоёмы</a:t>
            </a:r>
            <a:r>
              <a:rPr lang="ru-RU" sz="2400" dirty="0"/>
              <a:t> (Чем опасны жара и незнакомые водоёмы?)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DD315C-0FF8-4848-AD41-A32AEDABB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943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D369BD-0151-4E7E-9777-4F670FA7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2BE4BD-FB5C-4888-A083-A75C7103F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09" t="14671" r="29871" b="35553"/>
          <a:stretch/>
        </p:blipFill>
        <p:spPr>
          <a:xfrm>
            <a:off x="990723" y="263950"/>
            <a:ext cx="9029060" cy="575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84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D369BD-0151-4E7E-9777-4F670FA7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pPr rtl="0"/>
              <a:t>8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B60AFC-1B8C-4607-B6A3-E646B90F6A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18" t="34365" r="36911" b="24124"/>
          <a:stretch/>
        </p:blipFill>
        <p:spPr>
          <a:xfrm>
            <a:off x="1989059" y="138772"/>
            <a:ext cx="7418892" cy="584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6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6" y="857795"/>
            <a:ext cx="10330463" cy="4107316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Во время грозы можно прятаться под высоким деревом?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Все красивые ягоды в лесу съедобны?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Укус маленького клеща может быть очень опасен?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Если встретил в лесу змею, нужно убегать?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latin typeface="Times New Roman"/>
                <a:cs typeface="Times New Roman"/>
              </a:rPr>
              <a:t>Собака, которая не лает, всегда безопасна? </a:t>
            </a:r>
            <a:endParaRPr lang="ru-RU" sz="3200" dirty="0"/>
          </a:p>
        </p:txBody>
      </p:sp>
      <p:sp>
        <p:nvSpPr>
          <p:cNvPr id="35" name="Номер слайда 34">
            <a:extLst>
              <a:ext uri="{FF2B5EF4-FFF2-40B4-BE49-F238E27FC236}">
                <a16:creationId xmlns:a16="http://schemas.microsoft.com/office/drawing/2014/main" id="{253F77DE-9A00-003D-3E35-AA011DA6A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3A4F6043-7A67-491B-98BC-F933DED7226D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AD73156-2390-BB42-48B5-818ECA165475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lang="ru-RU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3A4F6043-7A67-491B-98BC-F933DED7226D}" type="slidenum">
              <a:rPr lang="ru-RU" smtClean="0">
                <a:latin typeface="Times New Roman" panose="02020603050405020304" pitchFamily="18" charset="0"/>
              </a:rPr>
              <a:pPr rtl="0"/>
              <a:t>9</a:t>
            </a:fld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22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A3E230-5760-4EA1-B204-37E0FBB36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pPr rtl="0"/>
              <a:t>10</a:t>
            </a:fld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E6D0CE2-9D0D-44DC-BE3D-89629E42A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20"/>
          <a:stretch/>
        </p:blipFill>
        <p:spPr bwMode="auto">
          <a:xfrm>
            <a:off x="1322895" y="37653"/>
            <a:ext cx="9074870" cy="575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845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7338807_win32_SL_V9" id="{C7D2D44D-6573-4294-9114-06BEE844F9A8}" vid="{1CF61198-78F4-4F53-A39D-36B52B6A835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66BB56-E71F-413C-A17E-3C61B4BD4737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D6D0E89-8FE5-4564-B75D-6D6A80E926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CFBFAD-0D5C-4560-A0B6-6D94F8C6732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264</Words>
  <Application>Microsoft Office PowerPoint</Application>
  <PresentationFormat>Широкоэкранный</PresentationFormat>
  <Paragraphs>50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Dante</vt:lpstr>
      <vt:lpstr>Helvetica Neue Medium</vt:lpstr>
      <vt:lpstr>quote-cjk-patch</vt:lpstr>
      <vt:lpstr>Times New Roman</vt:lpstr>
      <vt:lpstr>Wingdings 2</vt:lpstr>
      <vt:lpstr>OffsetVTI</vt:lpstr>
      <vt:lpstr>Природа и наша безопасность  УМК " Школа России" окружающий мир, 3 класс, часть 2 </vt:lpstr>
      <vt:lpstr>Летом Витя пошёл в лес. Была жаркая погода, на небе появились тёмные тучи. Он нашёл много незнакомых грибов и ярких ягод, поел их, искупался в незнакомом озере, а потом попал под грозу и спрятался под высоким дубом </vt:lpstr>
      <vt:lpstr>Тема урока: «Природа и наша безопасность»  Цель: Узнать, какие опасности есть в природе, научиться их распознавать и правильно действовать </vt:lpstr>
      <vt:lpstr>Презентация PowerPoint</vt:lpstr>
      <vt:lpstr>Презентация PowerPoint</vt:lpstr>
      <vt:lpstr>Становимся экспертами!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и наша безопасность  УМК " Школа России" окружающий мир, 3 класс, часть 2</dc:title>
  <dc:creator>Пользователь</dc:creator>
  <cp:lastModifiedBy>Полина Пинчук</cp:lastModifiedBy>
  <cp:revision>72</cp:revision>
  <dcterms:created xsi:type="dcterms:W3CDTF">2025-11-06T08:39:52Z</dcterms:created>
  <dcterms:modified xsi:type="dcterms:W3CDTF">2025-11-09T07:57:56Z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